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61" r:id="rId5"/>
    <p:sldId id="262" r:id="rId6"/>
    <p:sldId id="263" r:id="rId7"/>
    <p:sldId id="264" r:id="rId8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E7480B8-8A0A-4B56-8D54-E823DCC0F8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E057513-9C93-48C4-B8CC-06DEEABEBE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18A45D-0270-4B85-BA84-29A26462B853}" type="datetime1">
              <a:rPr lang="pt-BR" smtClean="0"/>
              <a:t>31/07/2024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526431-228F-49AB-A288-2D3B4D5BF0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BF697D2-41EF-4DF0-B5BE-33D0275CE7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CE9BC7-1D88-46B0-89EB-967B831C2B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42384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3879B29-B324-4CB3-B9C9-1A3BB0F88CD5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4331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683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4EB379-06D1-44CD-80C8-096187295FC7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C732B9-82A8-45C4-976D-822ACC409CDD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C8518B-8377-41B6-9B96-12E790E48149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E661AF-0B74-4EE7-A109-4CEE3749C184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79E101-74A5-43BE-8E74-04C2FE42D6AB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0CA58C-FF46-4766-9E9B-E72B9B44FF89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666DD-2042-4EC4-9C9F-868D9F79DB8D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0B3305-99C5-4BCF-B4EA-119885D4E9F4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78DDE-E7E4-4622-BA10-1F47372DE173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D05E10-71A5-4067-831B-D57CDF04C08C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822D98-22A8-41D2-8B81-94C9C0F6C77D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243BA4-104E-4035-B79E-FB739DE7A669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A5BFCA-CDBB-48D1-B229-F34D96B746CD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34F18B-CA89-4A35-A6CA-8796BD54175D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96D4CD-C0A1-4E5F-AA3F-2E98C4D2A17C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BD1C24-9164-4C7B-8465-87C520346692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285A4C-0B52-4EE7-8847-A72082F31286}" type="datetime1">
              <a:rPr lang="pt-BR" noProof="0" smtClean="0"/>
              <a:t>31/07/2024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D665FD3-DBF9-45B5-AAA0-B0EECBA09184}" type="datetime1">
              <a:rPr lang="pt-BR" noProof="0" smtClean="0"/>
              <a:t>31/07/2024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 rtl="0"/>
            <a:r>
              <a:rPr lang="pt-BR" dirty="0"/>
              <a:t>SMTP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BR" dirty="0"/>
              <a:t>Simple mail transfer protocol</a:t>
            </a:r>
          </a:p>
          <a:p>
            <a:pPr algn="ctr" rtl="0"/>
            <a:r>
              <a:rPr lang="pt-BR" dirty="0"/>
              <a:t>(protocolo para transferência de e-mail simples)</a:t>
            </a:r>
          </a:p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37545" cy="683894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5798" y="363721"/>
            <a:ext cx="3438907" cy="1291246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O que é </a:t>
            </a:r>
            <a:r>
              <a:rPr lang="pt-BR" sz="3200" dirty="0" err="1">
                <a:latin typeface="Arial" panose="020B0604020202020204" pitchFamily="34" charset="0"/>
                <a:cs typeface="Arial" panose="020B0604020202020204" pitchFamily="34" charset="0"/>
              </a:rPr>
              <a:t>smtp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 e como funciona?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1573" y="1654968"/>
            <a:ext cx="3084892" cy="3541714"/>
          </a:xfrm>
        </p:spPr>
        <p:txBody>
          <a:bodyPr rtlCol="0">
            <a:normAutofit fontScale="85000" lnSpcReduction="10000"/>
          </a:bodyPr>
          <a:lstStyle/>
          <a:p>
            <a:pPr marL="0" indent="0" rtl="0">
              <a:lnSpc>
                <a:spcPct val="110000"/>
              </a:lnSpc>
              <a:buNone/>
            </a:pPr>
            <a:r>
              <a:rPr lang="pt-BR" sz="18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servidor ou protocolo responsável pelo envio de e-mails, de um cliente de e-mail para um servidor de e-mail.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pt-BR" sz="1800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Ele funciona como um protocolo que lida com o roteamento das mensagens de e-mail entre diferentes servidores, garantindo que a mensagem chegue ao servidor correto para o destinatário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imple Mail Transfer Protocol (SMTP) - GeeksforGeeks">
            <a:extLst>
              <a:ext uri="{FF2B5EF4-FFF2-40B4-BE49-F238E27FC236}">
                <a16:creationId xmlns:a16="http://schemas.microsoft.com/office/drawing/2014/main" id="{83BB9FE1-482F-4F57-AC21-C7B0EF44EFFA}"/>
              </a:ext>
            </a:extLst>
          </p:cNvPr>
          <p:cNvPicPr>
            <a:picLocks noGrp="1" noChangeAspect="1" noChangeArrowheads="1" noCrop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2192" y="1066800"/>
            <a:ext cx="11490043" cy="5745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935F663-CE10-4CE8-9345-66DCE6014729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249488"/>
            <a:ext cx="3856038" cy="3541712"/>
          </a:xfrm>
        </p:spPr>
        <p:txBody>
          <a:bodyPr/>
          <a:lstStyle/>
          <a:p>
            <a:r>
              <a:rPr lang="pt-BR" dirty="0"/>
              <a:t>o </a:t>
            </a: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3407BABD-90BE-45B5-BCD1-01350E8DF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7312"/>
            <a:ext cx="9905998" cy="1478570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exemplo</a:t>
            </a:r>
          </a:p>
        </p:txBody>
      </p:sp>
    </p:spTree>
    <p:extLst>
      <p:ext uri="{BB962C8B-B14F-4D97-AF65-F5344CB8AC3E}">
        <p14:creationId xmlns:p14="http://schemas.microsoft.com/office/powerpoint/2010/main" val="1563829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DCA247-E39F-4769-9108-2DCED4968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7964" y="435836"/>
            <a:ext cx="9906000" cy="768187"/>
          </a:xfrm>
        </p:spPr>
        <p:txBody>
          <a:bodyPr/>
          <a:lstStyle/>
          <a:p>
            <a:r>
              <a:rPr lang="pt-BR" dirty="0"/>
              <a:t>               Obrigado pelo seu tempo!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7B672AC-CF0E-422C-A0E3-9E82D69FD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7964" y="1621342"/>
            <a:ext cx="9906000" cy="1374776"/>
          </a:xfrm>
        </p:spPr>
        <p:txBody>
          <a:bodyPr>
            <a:normAutofit/>
          </a:bodyPr>
          <a:lstStyle/>
          <a:p>
            <a:r>
              <a:rPr lang="pt-BR" dirty="0"/>
              <a:t>https://www.cloudflare.com/pt-br/learning/email-security/what-is-smtp/</a:t>
            </a:r>
          </a:p>
        </p:txBody>
      </p:sp>
    </p:spTree>
    <p:extLst>
      <p:ext uri="{BB962C8B-B14F-4D97-AF65-F5344CB8AC3E}">
        <p14:creationId xmlns:p14="http://schemas.microsoft.com/office/powerpoint/2010/main" val="2700396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28_TF45165253" id="{984161F4-FFE1-4950-87D4-DFE4123C6A75}" vid="{B74535F1-FD7C-4781-9213-0422BA09E17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41</TotalTime>
  <Words>98</Words>
  <Application>Microsoft Office PowerPoint</Application>
  <PresentationFormat>Widescreen</PresentationFormat>
  <Paragraphs>12</Paragraphs>
  <Slides>4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Arial</vt:lpstr>
      <vt:lpstr>Arial Black</vt:lpstr>
      <vt:lpstr>Calibri</vt:lpstr>
      <vt:lpstr>Tw Cen MT</vt:lpstr>
      <vt:lpstr>Circuito</vt:lpstr>
      <vt:lpstr>SMTP</vt:lpstr>
      <vt:lpstr>O que é smtp e como funciona?</vt:lpstr>
      <vt:lpstr>exemplo</vt:lpstr>
      <vt:lpstr>               Obrigado pelo seu tempo!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SMTP</dc:title>
  <dc:creator>SENAI - REDE</dc:creator>
  <cp:lastModifiedBy>SENAI - REDE</cp:lastModifiedBy>
  <cp:revision>5</cp:revision>
  <dcterms:created xsi:type="dcterms:W3CDTF">2024-07-31T14:12:40Z</dcterms:created>
  <dcterms:modified xsi:type="dcterms:W3CDTF">2024-07-31T14:54:39Z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